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96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준영 이" userId="e4a73ca32847d223" providerId="LiveId" clId="{655BA554-FCA2-4BA0-89C6-C1B7A36F9834}"/>
    <pc:docChg chg="custSel addSld modSld">
      <pc:chgData name="준영 이" userId="e4a73ca32847d223" providerId="LiveId" clId="{655BA554-FCA2-4BA0-89C6-C1B7A36F9834}" dt="2023-10-14T16:19:11.145" v="2037" actId="20577"/>
      <pc:docMkLst>
        <pc:docMk/>
      </pc:docMkLst>
      <pc:sldChg chg="modSp mod">
        <pc:chgData name="준영 이" userId="e4a73ca32847d223" providerId="LiveId" clId="{655BA554-FCA2-4BA0-89C6-C1B7A36F9834}" dt="2023-10-14T16:18:14.870" v="2002"/>
        <pc:sldMkLst>
          <pc:docMk/>
          <pc:sldMk cId="964819939" sldId="263"/>
        </pc:sldMkLst>
        <pc:spChg chg="mod">
          <ac:chgData name="준영 이" userId="e4a73ca32847d223" providerId="LiveId" clId="{655BA554-FCA2-4BA0-89C6-C1B7A36F9834}" dt="2023-10-14T16:08:29.116" v="1168" actId="1076"/>
          <ac:spMkLst>
            <pc:docMk/>
            <pc:sldMk cId="964819939" sldId="263"/>
            <ac:spMk id="2" creationId="{7063A5A1-46EB-4CB9-5197-713B406C0E9B}"/>
          </ac:spMkLst>
        </pc:spChg>
        <pc:spChg chg="mod">
          <ac:chgData name="준영 이" userId="e4a73ca32847d223" providerId="LiveId" clId="{655BA554-FCA2-4BA0-89C6-C1B7A36F9834}" dt="2023-10-14T16:18:14.870" v="2002"/>
          <ac:spMkLst>
            <pc:docMk/>
            <pc:sldMk cId="964819939" sldId="263"/>
            <ac:spMk id="3" creationId="{2A6169E4-9EFC-DCEE-3066-E94001D5E0CB}"/>
          </ac:spMkLst>
        </pc:spChg>
      </pc:sldChg>
      <pc:sldChg chg="modSp mod">
        <pc:chgData name="준영 이" userId="e4a73ca32847d223" providerId="LiveId" clId="{655BA554-FCA2-4BA0-89C6-C1B7A36F9834}" dt="2023-10-14T16:13:47.710" v="1550" actId="20577"/>
        <pc:sldMkLst>
          <pc:docMk/>
          <pc:sldMk cId="542808941" sldId="264"/>
        </pc:sldMkLst>
        <pc:spChg chg="mod">
          <ac:chgData name="준영 이" userId="e4a73ca32847d223" providerId="LiveId" clId="{655BA554-FCA2-4BA0-89C6-C1B7A36F9834}" dt="2023-10-14T16:08:48.378" v="1170" actId="2711"/>
          <ac:spMkLst>
            <pc:docMk/>
            <pc:sldMk cId="542808941" sldId="264"/>
            <ac:spMk id="2" creationId="{92FA4B2A-9736-1A07-FB08-2AC23B92226C}"/>
          </ac:spMkLst>
        </pc:spChg>
        <pc:spChg chg="mod">
          <ac:chgData name="준영 이" userId="e4a73ca32847d223" providerId="LiveId" clId="{655BA554-FCA2-4BA0-89C6-C1B7A36F9834}" dt="2023-10-14T16:13:47.710" v="1550" actId="20577"/>
          <ac:spMkLst>
            <pc:docMk/>
            <pc:sldMk cId="542808941" sldId="264"/>
            <ac:spMk id="3" creationId="{D67829E6-C5EE-ED8A-6EBA-612DDA7C0D3C}"/>
          </ac:spMkLst>
        </pc:spChg>
      </pc:sldChg>
      <pc:sldChg chg="modSp new mod">
        <pc:chgData name="준영 이" userId="e4a73ca32847d223" providerId="LiveId" clId="{655BA554-FCA2-4BA0-89C6-C1B7A36F9834}" dt="2023-10-14T16:19:11.145" v="2037" actId="20577"/>
        <pc:sldMkLst>
          <pc:docMk/>
          <pc:sldMk cId="3545272427" sldId="265"/>
        </pc:sldMkLst>
        <pc:spChg chg="mod">
          <ac:chgData name="준영 이" userId="e4a73ca32847d223" providerId="LiveId" clId="{655BA554-FCA2-4BA0-89C6-C1B7A36F9834}" dt="2023-10-14T16:13:34.999" v="1538" actId="2711"/>
          <ac:spMkLst>
            <pc:docMk/>
            <pc:sldMk cId="3545272427" sldId="265"/>
            <ac:spMk id="2" creationId="{982D3036-4383-476F-FF56-723F3C7D2E0B}"/>
          </ac:spMkLst>
        </pc:spChg>
        <pc:spChg chg="mod">
          <ac:chgData name="준영 이" userId="e4a73ca32847d223" providerId="LiveId" clId="{655BA554-FCA2-4BA0-89C6-C1B7A36F9834}" dt="2023-10-14T16:19:11.145" v="2037" actId="20577"/>
          <ac:spMkLst>
            <pc:docMk/>
            <pc:sldMk cId="3545272427" sldId="265"/>
            <ac:spMk id="3" creationId="{7246C15F-21B9-E915-0325-5563593A0B3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18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27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69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229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754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301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17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1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0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13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392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83B3D545-3597-4D49-ADEF-C67DB021876F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41AB90B-1360-4A7C-A3BB-B3DF014D6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6070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niplay.com/game/head-action-socc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AA0B80-27CE-2D3D-3769-5A292D13E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0116"/>
            <a:ext cx="9144000" cy="2387600"/>
          </a:xfrm>
        </p:spPr>
        <p:txBody>
          <a:bodyPr/>
          <a:lstStyle/>
          <a:p>
            <a:r>
              <a:rPr lang="en-US" altLang="ko-KR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HeadSoccer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4104A2-639B-2EA3-AA4C-9BD5417A6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4522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2020184027 </a:t>
            </a:r>
            <a:r>
              <a:rPr lang="ko-KR" altLang="en-US" dirty="0"/>
              <a:t>이준영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89A1ECAB-AEB6-CDC8-8365-CE018E39F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3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6"/>
    </mc:Choice>
    <mc:Fallback>
      <p:transition spd="slow" advTm="4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D3036-4383-476F-FF56-723F3C7D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090"/>
            <a:ext cx="9784080" cy="1508760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46C15F-21B9-E915-0325-5563593A0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상대를 방해하는 스킬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장애물 떨어짐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일정 시간 스턴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키보드가 반대로 움직임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공격을 위해 사용하는 스킬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2"/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공이 빠르게 발사됨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직선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vl="2"/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27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CF75D-2781-E16D-080D-B878CE4E9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72C78-8FF4-81CB-A70A-111020473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235614"/>
            <a:ext cx="9784080" cy="420624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컨셉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게임 진행 흐름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5261055-BCC0-C190-B42C-82AD1B63A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7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3"/>
    </mc:Choice>
    <mc:Fallback>
      <p:transition spd="slow" advTm="3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9DD60-4BC6-DCC1-D93A-84FDA13D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9573126" cy="885177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7EDC-7BF5-89FB-A96F-38FAD6B02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95" y="2112573"/>
            <a:ext cx="10515600" cy="41949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Head Action Soccer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모방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플레이어가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명의 캐릭터를 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조작해 축구 경기를 한다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캐릭터마다 각각의 스킬을 사용할 수 있다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959B0C-3B53-9930-1437-711EBD03B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805" y="2125955"/>
            <a:ext cx="5331995" cy="274320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16FB7C83-1FA7-E080-5486-658573721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6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32"/>
    </mc:Choice>
    <mc:Fallback>
      <p:transition spd="slow" advTm="17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25A47-0608-EBC8-792D-61B4242E9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4886"/>
            <a:ext cx="10501806" cy="150876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게임 진행 흐름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138B7DF-749D-A566-CC2E-5BFF3D53C3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801853" y="2087128"/>
            <a:ext cx="4185145" cy="2145978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88C0596-B275-46BC-F842-78CEF8E98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192" y="2087128"/>
            <a:ext cx="5181600" cy="4351338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주어진 시간동안 더 많이 득점을 한 쪽이 승리한다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키보드 조작을 통해 캐릭터를 조작한다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골이 들어가면 캐릭터의 위치는 그대로 두고 다시 공이 떨어진다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주어진 시간이 다 될 때까지 승부가 나지 않으면 추가시간이 주어진다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149721-636D-8DC4-9C44-3FB7DB495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854" y="4527298"/>
            <a:ext cx="4190998" cy="1732715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F63CC467-3558-E8FA-D99F-9617B62FC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15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2"/>
    </mc:Choice>
    <mc:Fallback>
      <p:transition spd="slow" advTm="10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75EC8-9CBF-B5DE-919C-276DE205D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5273"/>
            <a:ext cx="4754880" cy="4206240"/>
          </a:xfrm>
        </p:spPr>
        <p:txBody>
          <a:bodyPr>
            <a:normAutofit/>
          </a:bodyPr>
          <a:lstStyle/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하나에 한 개의 스킬을 갖고 있다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스킬은 한번만 사용할 수 있다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스킬을 사용할 때  해당 캐릭터 머리 위에 표시가 된다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FBCE755-5163-2D21-4FCB-B25A07AF95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25031" y="4386847"/>
            <a:ext cx="4754562" cy="1918453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9A4D03-FCA1-F8FD-77B2-4B5C84FC8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922" y="2334936"/>
            <a:ext cx="4728769" cy="160337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A52B9D87-DE86-45C3-9AF5-C7D01150AAE6}"/>
              </a:ext>
            </a:extLst>
          </p:cNvPr>
          <p:cNvSpPr txBox="1">
            <a:spLocks/>
          </p:cNvSpPr>
          <p:nvPr/>
        </p:nvSpPr>
        <p:spPr>
          <a:xfrm>
            <a:off x="0" y="134886"/>
            <a:ext cx="10501806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게임 진행 흐름 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E33E9D8A-9530-A530-BAC7-FACB454AD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5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35"/>
    </mc:Choice>
    <mc:Fallback>
      <p:transition spd="slow" advTm="17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1BB74-DBC1-20F8-383D-E5F091E92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458" y="2441365"/>
            <a:ext cx="4754880" cy="4206240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점차 이상일때 랜덤하게 골든 볼이 내려옴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이기고 있는 팀이 넣으면 경기 종료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지고 있는 팀이 넣으면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점 득점</a:t>
            </a:r>
            <a:endParaRPr lang="en-US" altLang="ko-KR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2E5488-DAC8-0AEE-7295-C2169E3F0B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367247" y="2441365"/>
            <a:ext cx="3083152" cy="308315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1B432AB-BB15-676F-8C5C-C24DE52E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4886"/>
            <a:ext cx="10501806" cy="1508760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예상 게임 진행 흐름 </a:t>
            </a: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40FCE3DB-AA19-1BEB-0B1E-E18B6D5F2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98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3"/>
    </mc:Choice>
    <mc:Fallback>
      <p:transition spd="slow" advTm="4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48D7A-B538-D5C1-525C-FBCBCB76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319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개발 일정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F8D35E9-D8D0-E889-5CD2-97761C354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2099696"/>
            <a:ext cx="10515600" cy="46051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 정하기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주된 내용 확립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객체간 상태 변환 설정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객체 배치 설정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주인공 캐릭터 이동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기초 상호작용 구현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객체 간 상호작용 구현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		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인공지능 상대 구현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인공지능 상대 구현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난이도 조정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시작 화면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버그 수정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테스트 및 보완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최종 점검 및 제출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8EB2495F-1B47-F6C2-B5C6-EFC5FC859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67"/>
    </mc:Choice>
    <mc:Fallback>
      <p:transition spd="slow" advTm="31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3A5A1-46EB-4CB9-5197-713B406C0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76"/>
            <a:ext cx="9784080" cy="1508760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6169E4-9EFC-DCEE-3066-E94001D5E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Head action Soccer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모방하여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게임의 기본적인 구성을 갖춘다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명을 통해 게임을 진행한다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</a:p>
          <a:p>
            <a:pPr marL="0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2D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공간에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명의 캐릭터가 있어 조작감이 좋지 않아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상황에 따라 캐릭터의 수를 조절한다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게임의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스프라이트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시트를 구할 수 없었기 때문에 적절한 파일을 사용한다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캐릭터의 스킬은 원작과 달라질 것이다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hlinkClick r:id="rId2"/>
              </a:rPr>
              <a:t>모방</a:t>
            </a:r>
            <a:r>
              <a:rPr lang="en-US" altLang="ko-KR" dirty="0">
                <a:hlinkClick r:id="rId2"/>
              </a:rPr>
              <a:t> </a:t>
            </a:r>
            <a:r>
              <a:rPr lang="ko-KR" altLang="en-US" dirty="0">
                <a:hlinkClick r:id="rId2"/>
              </a:rPr>
              <a:t>게임 하이퍼링크 </a:t>
            </a:r>
            <a:r>
              <a:rPr lang="en-US" altLang="ko-KR" dirty="0">
                <a:hlinkClick r:id="rId2"/>
              </a:rPr>
              <a:t> https://www.miniplay.com/game/head-action-soccer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4819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A4B2A-9736-1A07-FB08-2AC23B92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76"/>
            <a:ext cx="9784080" cy="1508760"/>
          </a:xfrm>
        </p:spPr>
        <p:txBody>
          <a:bodyPr/>
          <a:lstStyle/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829E6-C5EE-ED8A-6EBA-612DDA7C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축구의 기본적인 룰을 갖는다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난이도 조절을 고려하여 역전의 요소를 넣도록 한다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2808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줄무늬">
  <a:themeElements>
    <a:clrScheme name="줄무늬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줄무늬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줄무늬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TM03090430[[fn=줄무늬]]</Template>
  <TotalTime>156</TotalTime>
  <Words>332</Words>
  <Application>Microsoft Office PowerPoint</Application>
  <PresentationFormat>와이드스크린</PresentationFormat>
  <Paragraphs>86</Paragraphs>
  <Slides>10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HY헤드라인M</vt:lpstr>
      <vt:lpstr>휴먼둥근헤드라인</vt:lpstr>
      <vt:lpstr>Arial</vt:lpstr>
      <vt:lpstr>Corbel</vt:lpstr>
      <vt:lpstr>Wingdings</vt:lpstr>
      <vt:lpstr>줄무늬</vt:lpstr>
      <vt:lpstr>HeadSoccer</vt:lpstr>
      <vt:lpstr>목차 </vt:lpstr>
      <vt:lpstr>게임 컨셉</vt:lpstr>
      <vt:lpstr>예상 게임 진행 흐름 </vt:lpstr>
      <vt:lpstr>PowerPoint 프레젠테이션</vt:lpstr>
      <vt:lpstr>예상 게임 진행 흐름 </vt:lpstr>
      <vt:lpstr>개발 일정</vt:lpstr>
      <vt:lpstr>기획</vt:lpstr>
      <vt:lpstr>기획</vt:lpstr>
      <vt:lpstr>기획-스킬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HeadSoccer</dc:title>
  <dc:creator>준영 이</dc:creator>
  <cp:lastModifiedBy>준영 이</cp:lastModifiedBy>
  <cp:revision>1</cp:revision>
  <dcterms:created xsi:type="dcterms:W3CDTF">2023-10-14T13:42:26Z</dcterms:created>
  <dcterms:modified xsi:type="dcterms:W3CDTF">2023-10-14T16:19:19Z</dcterms:modified>
</cp:coreProperties>
</file>